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53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3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9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1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3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50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68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09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82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6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9890" y="329482"/>
            <a:ext cx="1559948" cy="571296"/>
          </a:xfrm>
        </p:spPr>
        <p:txBody>
          <a:bodyPr>
            <a:noAutofit/>
          </a:bodyPr>
          <a:lstStyle/>
          <a:p>
            <a:r>
              <a:rPr lang="it-IT" sz="2000" b="1" i="1" dirty="0">
                <a:solidFill>
                  <a:srgbClr val="00B050"/>
                </a:solidFill>
              </a:rPr>
              <a:t>Plesso «Capoluogo»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973" y="3084957"/>
            <a:ext cx="2181034" cy="1419931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00B050"/>
                </a:solidFill>
              </a:rPr>
              <a:t>Sez. </a:t>
            </a:r>
            <a:r>
              <a:rPr lang="it-IT" sz="2800" b="1" dirty="0">
                <a:solidFill>
                  <a:srgbClr val="00B050"/>
                </a:solidFill>
              </a:rPr>
              <a:t>S</a:t>
            </a:r>
            <a:r>
              <a:rPr lang="it-IT" sz="2000" b="1" dirty="0">
                <a:solidFill>
                  <a:srgbClr val="00B050"/>
                </a:solidFill>
              </a:rPr>
              <a:t> </a:t>
            </a:r>
          </a:p>
          <a:p>
            <a:r>
              <a:rPr lang="it-IT" sz="2000" b="1" dirty="0">
                <a:solidFill>
                  <a:srgbClr val="00B050"/>
                </a:solidFill>
              </a:rPr>
              <a:t>Bambini 4 anni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</a:t>
            </a:r>
            <a:r>
              <a:rPr lang="it-IT" sz="1600" dirty="0" err="1">
                <a:solidFill>
                  <a:srgbClr val="002060"/>
                </a:solidFill>
              </a:rPr>
              <a:t>Matrisciano</a:t>
            </a:r>
            <a:r>
              <a:rPr lang="it-IT" sz="1600" dirty="0">
                <a:solidFill>
                  <a:srgbClr val="002060"/>
                </a:solidFill>
              </a:rPr>
              <a:t> Giusy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Rea Paola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2007" y="1225461"/>
            <a:ext cx="7217221" cy="513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9048" y="388586"/>
            <a:ext cx="2373905" cy="1061643"/>
          </a:xfrm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/>
            </a:r>
            <a:br>
              <a:rPr lang="it-IT" sz="2000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</a:br>
            <a:r>
              <a:rPr lang="it-IT" sz="40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Ascolta </a:t>
            </a:r>
            <a:r>
              <a:rPr lang="it-IT" sz="4000" i="1" dirty="0" smtClean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la maestra</a:t>
            </a:r>
            <a:endParaRPr lang="it-IT" sz="4000" i="1" dirty="0">
              <a:solidFill>
                <a:srgbClr val="00B05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5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3457484" y="824912"/>
            <a:ext cx="1261981" cy="188992"/>
          </a:xfrm>
          <a:prstGeom prst="rect">
            <a:avLst/>
          </a:prstGeom>
          <a:solidFill>
            <a:srgbClr val="00B050">
              <a:alpha val="0"/>
            </a:srgbClr>
          </a:solidFill>
          <a:ln>
            <a:solidFill>
              <a:srgbClr val="00B050"/>
            </a:solidFill>
          </a:ln>
        </p:spPr>
      </p:pic>
      <p:pic>
        <p:nvPicPr>
          <p:cNvPr id="3" name="mix_2m39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5356" y="614608"/>
            <a:ext cx="609600" cy="609600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6"/>
          <a:srcRect l="43451"/>
          <a:stretch/>
        </p:blipFill>
        <p:spPr>
          <a:xfrm>
            <a:off x="382385" y="4150992"/>
            <a:ext cx="4488975" cy="227474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6"/>
          <a:srcRect r="60004"/>
          <a:stretch/>
        </p:blipFill>
        <p:spPr>
          <a:xfrm>
            <a:off x="216651" y="1292287"/>
            <a:ext cx="3174942" cy="2274745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5286895" y="1450229"/>
            <a:ext cx="409817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i="1" dirty="0">
                <a:solidFill>
                  <a:srgbClr val="00B050"/>
                </a:solidFill>
                <a:latin typeface="Calibri" panose="020F0502020204030204" pitchFamily="34" charset="0"/>
              </a:rPr>
              <a:t>IL PICCOLO BRUCO MAI SAZIO” di Eric </a:t>
            </a:r>
            <a:r>
              <a:rPr lang="it-IT" sz="1400" i="1" dirty="0" err="1">
                <a:solidFill>
                  <a:srgbClr val="00B050"/>
                </a:solidFill>
                <a:latin typeface="Calibri" panose="020F0502020204030204" pitchFamily="34" charset="0"/>
              </a:rPr>
              <a:t>Carle</a:t>
            </a:r>
            <a:r>
              <a:rPr lang="it-IT" sz="1400" i="1" dirty="0">
                <a:solidFill>
                  <a:srgbClr val="00B050"/>
                </a:solidFill>
                <a:latin typeface="Calibri" panose="020F0502020204030204" pitchFamily="34" charset="0"/>
              </a:rPr>
              <a:t>. </a:t>
            </a:r>
            <a:endParaRPr lang="it-IT" sz="1400" i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“Una notte, su una foglia illuminata dalla luna, c’era un piccolo uovo. Una domenica mattina, quando si levò il sole, caldo e splendente, dall’uovo “Crac” uscì un piccolo bruco affamato… 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Subito si mise in cammino alla ricerca del cibo. 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Lunedi mangiò una mela, ma non riuscì a saziarsi 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Martedì mangiò due pere, ma non riuscì a saziarsi. 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Mercoledì mangiò tre prugne, ma non riuscì a saziarsi. 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Giovedì mangiò quattro fragole, ma non riuscì a saziarsi. 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Venerdì mangiò cinque arance, ma non riuscì a saziarsi. 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Sabato mangiò un dolce al cioccolato, un gelato, un cetriolo, un pezzo di formaggio, una fetta di salame…. 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Alla sera aveva mal di pancia! 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Il giorno dopo era di nuovo domenica e il bruco si mise a mangiare una bella foglia verde. </a:t>
            </a:r>
            <a:endParaRPr lang="it-IT" sz="1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Si sentì subito meglio… si addormentò e al suo risveglio si era trasformato in una bellissima farfalla che si mise a volare di fiore in fiore per gustare cibi sani e gustosi</a:t>
            </a:r>
            <a:r>
              <a:rPr lang="it-IT" sz="1400" dirty="0">
                <a:solidFill>
                  <a:srgbClr val="000000"/>
                </a:solidFill>
                <a:latin typeface="Calibri" panose="020F0502020204030204" pitchFamily="34" charset="0"/>
              </a:rPr>
              <a:t>”. 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1" y="0"/>
            <a:ext cx="97035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6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219</Words>
  <Application>Microsoft Office PowerPoint</Application>
  <PresentationFormat>A4 (21x29,7 cm)</PresentationFormat>
  <Paragraphs>19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Plesso «Capoluogo»</vt:lpstr>
      <vt:lpstr> Ascolta la maestra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163</cp:revision>
  <dcterms:created xsi:type="dcterms:W3CDTF">2020-03-26T16:54:43Z</dcterms:created>
  <dcterms:modified xsi:type="dcterms:W3CDTF">2021-03-01T10:09:25Z</dcterms:modified>
</cp:coreProperties>
</file>