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28739" y="563418"/>
            <a:ext cx="7276715" cy="2489891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GIORNATA MONDIALE DELLA GENTILEZZA 13 NOVEMBRE 2021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97527" y="3168759"/>
            <a:ext cx="9347200" cy="1985132"/>
          </a:xfrm>
        </p:spPr>
        <p:txBody>
          <a:bodyPr>
            <a:normAutofit/>
          </a:bodyPr>
          <a:lstStyle/>
          <a:p>
            <a:pPr algn="ctr"/>
            <a:r>
              <a:rPr lang="it-IT" sz="1900" b="1" dirty="0">
                <a:solidFill>
                  <a:srgbClr val="FF0000"/>
                </a:solidFill>
              </a:rPr>
              <a:t>Giornata mondiale della </a:t>
            </a:r>
            <a:r>
              <a:rPr lang="it-IT" sz="1900" b="1" dirty="0" smtClean="0">
                <a:solidFill>
                  <a:srgbClr val="FF0000"/>
                </a:solidFill>
              </a:rPr>
              <a:t>gentilezza</a:t>
            </a:r>
          </a:p>
          <a:p>
            <a:r>
              <a:rPr lang="it-IT" sz="1900" b="1" dirty="0" smtClean="0">
                <a:solidFill>
                  <a:srgbClr val="FF0000"/>
                </a:solidFill>
              </a:rPr>
              <a:t>"Una </a:t>
            </a:r>
            <a:r>
              <a:rPr lang="it-IT" sz="1900" b="1" dirty="0">
                <a:solidFill>
                  <a:srgbClr val="FF0000"/>
                </a:solidFill>
              </a:rPr>
              <a:t>parola gentile è come un fiore che sboccia in </a:t>
            </a:r>
            <a:r>
              <a:rPr lang="it-IT" sz="1900" b="1" dirty="0" smtClean="0">
                <a:solidFill>
                  <a:srgbClr val="FF0000"/>
                </a:solidFill>
              </a:rPr>
              <a:t>ogni cuore</a:t>
            </a:r>
            <a:r>
              <a:rPr lang="it-IT" sz="1900" b="1" dirty="0">
                <a:solidFill>
                  <a:srgbClr val="FF0000"/>
                </a:solidFill>
              </a:rPr>
              <a:t>, è come una carezza che ti regala tanta dolcezza </a:t>
            </a:r>
            <a:endParaRPr lang="it-IT" sz="1900" b="1" dirty="0" smtClean="0">
              <a:solidFill>
                <a:srgbClr val="FF0000"/>
              </a:solidFill>
            </a:endParaRPr>
          </a:p>
          <a:p>
            <a:r>
              <a:rPr lang="it-IT" sz="1900" b="1" dirty="0" smtClean="0">
                <a:solidFill>
                  <a:srgbClr val="FF0000"/>
                </a:solidFill>
              </a:rPr>
              <a:t>(</a:t>
            </a:r>
            <a:r>
              <a:rPr lang="it-IT" sz="1900" b="1" dirty="0">
                <a:solidFill>
                  <a:srgbClr val="FF0000"/>
                </a:solidFill>
              </a:rPr>
              <a:t>Rita Sabatini</a:t>
            </a:r>
            <a:r>
              <a:rPr lang="it-IT" sz="1900" b="1" dirty="0" smtClean="0">
                <a:solidFill>
                  <a:srgbClr val="FF0000"/>
                </a:solidFill>
              </a:rPr>
              <a:t>).</a:t>
            </a:r>
          </a:p>
          <a:p>
            <a:r>
              <a:rPr lang="it-IT" sz="1900" b="1" dirty="0" smtClean="0">
                <a:solidFill>
                  <a:srgbClr val="FF0000"/>
                </a:solidFill>
              </a:rPr>
              <a:t> </a:t>
            </a:r>
            <a:r>
              <a:rPr lang="it-IT" sz="1900" b="1" dirty="0">
                <a:solidFill>
                  <a:srgbClr val="FF0000"/>
                </a:solidFill>
              </a:rPr>
              <a:t>Lavoro di gruppo infanzia capoluogo  sez. </a:t>
            </a:r>
            <a:r>
              <a:rPr lang="it-IT" sz="1900" b="1" smtClean="0">
                <a:solidFill>
                  <a:srgbClr val="FF0000"/>
                </a:solidFill>
              </a:rPr>
              <a:t>A, </a:t>
            </a:r>
            <a:r>
              <a:rPr lang="it-IT" sz="1900" b="1" dirty="0" err="1">
                <a:solidFill>
                  <a:srgbClr val="FF0000"/>
                </a:solidFill>
              </a:rPr>
              <a:t>sez.D</a:t>
            </a:r>
            <a:r>
              <a:rPr lang="it-IT" sz="1900" b="1" dirty="0">
                <a:solidFill>
                  <a:srgbClr val="FF0000"/>
                </a:solidFill>
              </a:rPr>
              <a:t> 3anni e sez. B eterogenea</a:t>
            </a:r>
            <a:r>
              <a:rPr lang="it-IT" dirty="0" smtClean="0"/>
              <a:t>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00" y="5494546"/>
            <a:ext cx="2581635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45" y="665018"/>
            <a:ext cx="8967833" cy="561365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38501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7" y="212437"/>
            <a:ext cx="4606030" cy="6288521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00" y="212437"/>
            <a:ext cx="2757300" cy="5970156"/>
          </a:xfrm>
          <a:prstGeom prst="rect">
            <a:avLst/>
          </a:prstGeom>
          <a:ln w="57150">
            <a:solidFill>
              <a:srgbClr val="00B050"/>
            </a:solidFill>
          </a:ln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54887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28" y="360218"/>
            <a:ext cx="8688249" cy="5918931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14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65" y="107052"/>
            <a:ext cx="5153062" cy="6315804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417" y="361283"/>
            <a:ext cx="4763119" cy="5807341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401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81" y="885524"/>
            <a:ext cx="4478025" cy="5484646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903" y="103638"/>
            <a:ext cx="5069957" cy="62665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182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28" y="529389"/>
            <a:ext cx="4752349" cy="58734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523" y="798896"/>
            <a:ext cx="6229838" cy="4675421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688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97908"/>
            <a:ext cx="8544025" cy="6412191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89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</TotalTime>
  <Words>60</Words>
  <Application>Microsoft Office PowerPoint</Application>
  <PresentationFormat>Widescreen</PresentationFormat>
  <Paragraphs>5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Sfaccettatura</vt:lpstr>
      <vt:lpstr>    GIORNATA MONDIALE DELLA GENTILEZZA 13 NOVEMBRE 2021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MONDIALE DELLA GENTILEZZA 13 NOVEMBRE 2021</dc:title>
  <dc:creator>Windows10</dc:creator>
  <cp:lastModifiedBy>Windows10</cp:lastModifiedBy>
  <cp:revision>5</cp:revision>
  <dcterms:created xsi:type="dcterms:W3CDTF">2021-11-12T17:23:51Z</dcterms:created>
  <dcterms:modified xsi:type="dcterms:W3CDTF">2021-11-12T17:48:18Z</dcterms:modified>
</cp:coreProperties>
</file>