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6670FF-754A-42E8-A479-511681EF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526724-47D6-45FB-B00C-C30C3D197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0E104B-472B-470A-9FF0-BEC3416F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2BAE74-2580-4756-A621-E03C599B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DFB59-8A27-42AC-925C-16185DE2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4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63EF2-AE7A-4FCC-80CA-6078E974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6FBDCF-F6CA-4D36-AC3D-5A0F4951E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83F24D-7D28-48E7-A68C-425669B2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26EF9A-B573-44B2-894F-D0D387FE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4EF7C9-87F1-40CC-8757-95A930A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6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E975AE-9342-4380-9058-809873DBC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69AC40-BFEB-4FA0-B088-7BEFA1F7E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988816-2FD4-4F77-9208-1A66A1BC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753E83-9E3E-482B-A684-B276DDBE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132AFA-67FA-4DE2-9CAA-160B4E36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76CA33-6337-414D-A861-C91682CD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B57003-DB07-4A54-8A2A-0634E448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05FAE7-263D-4F46-9597-AA84D7C7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C5512D-4FB5-4C1C-B0BF-AF16221C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DB223E-7FFB-4B21-9515-A6E2EA86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3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2C5A9-FF2E-4D57-9ED5-69114D8B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3CC85A-A82B-4CB7-91AA-FCC0DD84E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E23D3F-58FF-45B1-9403-F7238F89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1F8453-2452-4FA2-81C7-E2A6D28C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A7BF46-FEDC-462A-8FE5-5247BCCC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69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08D72-0F98-48E9-A72E-9DA038A5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DCD1F-2CFB-45A2-92AF-782E1C83C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B5AE0F-280A-456D-AC3C-6FD2A829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5AD69E-CC65-45C7-909F-B577092E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403D4C-0063-4E3A-9F4B-12468BD3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4EE6F8-1C27-47D9-AE7F-40736544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2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6B13F2-BF41-4B2D-B0E8-B06F1BA2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F21259-8D04-46EB-A21A-A6833DBA7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074631-2E58-408A-BB70-1CCB7BF66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F3D25AD-23B6-44D3-A808-149B6B069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785880-3E36-43EF-A2FD-FCDF444C5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375F30-30BB-4A2F-87F1-28B5BA2D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6BE2D85-A01F-4FC4-BE74-C1AF94BE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B06A6D-E9D1-4EF6-A505-687D558B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1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45D650-70A1-4F51-8A35-789D9FD4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D6FDE5-EB44-4074-96FF-00C79E5E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41DC86-72F5-4B76-B416-E4BD5F7B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FFB69E-B0E6-4BD7-8432-0CBFD297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8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B39A29-0065-4F70-81B8-13C1C18B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BF85E2-9C79-40A3-8D60-54BF3BAA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AD7050-95A7-46A1-9BB5-18577383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0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0C2BB-F649-478F-B374-C567B246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342025-1642-4F35-A512-FDA3768C6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C803A1-16CC-45A3-A084-D268CA93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D09645-6564-4C8E-8A04-7B91B56F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17A9FC-3FF9-4078-AF73-3E421B39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4B231D-BA22-4C16-8191-08D007B7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48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01BF1B-1981-4A62-BF36-F66489AD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B8A87D-FD88-49BD-BDC2-ECE57F107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A42A24-6409-4E64-83DC-2DB15EBC2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904A6B-1EB1-40F5-96EA-53A89BED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FBE1A2-8A31-4074-A6AF-38CC3A78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48E65C-AE04-4336-913C-EA8C805D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5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FFA2E9-6CDB-4A48-8445-61812B6F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7AA595-79D9-4212-BDBD-B19E2C129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510B81-6572-488C-8C5E-035F92DE3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54AB-3C89-4650-AAFC-1D32CE8FEE37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B296C-4B28-4885-BD89-284A712F9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4F3ADD-3232-48CA-9963-1F27631FA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DA21-BFA1-416E-97E2-7EF9B82B4F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24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8BE2D-3547-4DCC-AAC5-2763A37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331" y="309489"/>
            <a:ext cx="10494499" cy="1294228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COSTRUISCO…</a:t>
            </a:r>
            <a:b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UN PUPAZZO DI NEVE SPECIALE!</a:t>
            </a:r>
            <a:br>
              <a:rPr lang="it-IT" sz="4800" b="1" dirty="0">
                <a:solidFill>
                  <a:srgbClr val="0070C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</a:br>
            <a:r>
              <a:rPr lang="it-IT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cura dell’insegnante Romano Marina.</a:t>
            </a:r>
            <a:endParaRPr lang="it-IT" sz="44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510763-0083-42D5-9385-F2F50E3A0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218" y="6035039"/>
            <a:ext cx="7366782" cy="696351"/>
          </a:xfrm>
        </p:spPr>
        <p:txBody>
          <a:bodyPr>
            <a:normAutofit fontScale="85000" lnSpcReduction="20000"/>
          </a:bodyPr>
          <a:lstStyle/>
          <a:p>
            <a:r>
              <a:rPr lang="it-IT" b="1" i="1" dirty="0">
                <a:solidFill>
                  <a:srgbClr val="FFC000"/>
                </a:solidFill>
              </a:rPr>
              <a:t>Sezione E – Scuola dell’Infanzia – Plesso «Frate G. Siciliano».</a:t>
            </a:r>
          </a:p>
          <a:p>
            <a:r>
              <a:rPr lang="it-IT" b="1" i="1" dirty="0">
                <a:solidFill>
                  <a:srgbClr val="FFC000"/>
                </a:solidFill>
              </a:rPr>
              <a:t>Docenti: Esposito Teresa – Romano Marina.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5497F7-D174-4CA1-A0EF-58F0DE73A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74" y="1744394"/>
            <a:ext cx="6203852" cy="414996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69313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0863-17F8-458F-A8B4-8017F03E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643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CREA UN </a:t>
            </a:r>
            <a:r>
              <a:rPr lang="it-IT" sz="4000" b="1" i="1" dirty="0">
                <a:solidFill>
                  <a:srgbClr val="FF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PUPAZZO</a:t>
            </a:r>
            <a:r>
              <a:rPr lang="it-IT" sz="40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DI NEVE PERSONALIZZATO                 </a:t>
            </a:r>
            <a:r>
              <a:rPr lang="it-IT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 IL TUO NOME.                          </a:t>
            </a:r>
            <a:r>
              <a:rPr lang="it-IT" sz="3600" dirty="0">
                <a:solidFill>
                  <a:srgbClr val="FF0000"/>
                </a:solidFill>
                <a:latin typeface="Bahnschrift" panose="020B0502040204020203" pitchFamily="34" charset="0"/>
              </a:rPr>
              <a:t>Ascolta come!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55B339-CA82-464C-A286-4267E454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4" y="1336431"/>
            <a:ext cx="3443435" cy="5167312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1AC6C8-78DD-4CC0-8800-F58C99176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64077"/>
            <a:ext cx="3286344" cy="5167313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B881204-DE25-4303-92D7-AFCF86115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9462059" y="1406771"/>
            <a:ext cx="2185989" cy="2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0D15C-5306-4708-A501-316DF03A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782" y="5078437"/>
            <a:ext cx="3301217" cy="1237957"/>
          </a:xfrm>
        </p:spPr>
        <p:txBody>
          <a:bodyPr>
            <a:normAutofit/>
          </a:bodyPr>
          <a:lstStyle/>
          <a:p>
            <a:r>
              <a:rPr lang="it-IT" dirty="0"/>
              <a:t>    </a:t>
            </a:r>
            <a:r>
              <a:rPr lang="it-IT" sz="4000" b="1" dirty="0">
                <a:solidFill>
                  <a:srgbClr val="C00000"/>
                </a:solidFill>
              </a:rPr>
              <a:t>Buon lavoro!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2DA727-A81B-47E2-85BD-B66C3A03B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1" y="161780"/>
            <a:ext cx="3044850" cy="4761914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7E443A-3A18-458F-8A0F-38D4347E0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6" y="249701"/>
            <a:ext cx="4367212" cy="6358597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CF482A6-15EA-46CB-A7D9-68BC643D6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9637138" y="774894"/>
            <a:ext cx="2194560" cy="21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Widescreen</PresentationFormat>
  <Paragraphs>5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1" baseType="lpstr">
      <vt:lpstr>Aharoni</vt:lpstr>
      <vt:lpstr>Algerian</vt:lpstr>
      <vt:lpstr>Arial</vt:lpstr>
      <vt:lpstr>Arial Rounded MT Bold</vt:lpstr>
      <vt:lpstr>Bahnschrift</vt:lpstr>
      <vt:lpstr>Calibri</vt:lpstr>
      <vt:lpstr>Calibri Light</vt:lpstr>
      <vt:lpstr>Tema di Office</vt:lpstr>
      <vt:lpstr>COSTRUISCO… UN PUPAZZO DI NEVE SPECIALE! A cura dell’insegnante Romano Marina.</vt:lpstr>
      <vt:lpstr>CREA UN PUPAZZO DI NEVE PERSONALIZZATO                 CON IL TUO NOME.                          Ascolta come!</vt:lpstr>
      <vt:lpstr>    Buon lavoro!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COSTRUISCO… UN PUPAZZO DI NEVE SPECIALE! A cura dell’insegnante Romano Marina.</dc:title>
  <dc:creator>silvanaromano@alice.it</dc:creator>
  <cp:lastModifiedBy>silvanaromano@alice.it</cp:lastModifiedBy>
  <cp:revision>4</cp:revision>
  <dcterms:created xsi:type="dcterms:W3CDTF">2022-01-14T17:31:10Z</dcterms:created>
  <dcterms:modified xsi:type="dcterms:W3CDTF">2022-01-16T12:42:58Z</dcterms:modified>
</cp:coreProperties>
</file>